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4" r:id="rId1"/>
  </p:sldMasterIdLst>
  <p:notesMasterIdLst>
    <p:notesMasterId r:id="rId12"/>
  </p:notesMasterIdLst>
  <p:sldIdLst>
    <p:sldId id="256" r:id="rId2"/>
    <p:sldId id="411" r:id="rId3"/>
    <p:sldId id="429" r:id="rId4"/>
    <p:sldId id="435" r:id="rId5"/>
    <p:sldId id="434" r:id="rId6"/>
    <p:sldId id="436" r:id="rId7"/>
    <p:sldId id="437" r:id="rId8"/>
    <p:sldId id="438" r:id="rId9"/>
    <p:sldId id="439" r:id="rId10"/>
    <p:sldId id="279" r:id="rId11"/>
  </p:sldIdLst>
  <p:sldSz cx="12192000" cy="6858000"/>
  <p:notesSz cx="6858000" cy="9144000"/>
  <p:embeddedFontLst>
    <p:embeddedFont>
      <p:font typeface="210 옴니고딕 030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-Jun" initials="H" lastIdx="1" clrIdx="0"/>
  <p:cmAuthor id="2" name="유승환" initials="유" lastIdx="3" clrIdx="1">
    <p:extLst>
      <p:ext uri="{19B8F6BF-5375-455C-9EA6-DF929625EA0E}">
        <p15:presenceInfo xmlns:p15="http://schemas.microsoft.com/office/powerpoint/2012/main" userId="유승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0" autoAdjust="0"/>
    <p:restoredTop sz="96429" autoAdjust="0"/>
  </p:normalViewPr>
  <p:slideViewPr>
    <p:cSldViewPr snapToGrid="0">
      <p:cViewPr varScale="1">
        <p:scale>
          <a:sx n="159" d="100"/>
          <a:sy n="159" d="100"/>
        </p:scale>
        <p:origin x="600" y="13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C068B45-0D24-4AD8-BFE2-77564FF2B109}" type="datetime1">
              <a:rPr lang="ko-KR" altLang="en-US"/>
              <a:pPr lvl="0">
                <a:defRPr/>
              </a:pPr>
              <a:t>2022-04-15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18336FC-F8AC-4919-8E1D-5BD62169D04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19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C4C8D-5E69-4E3B-9113-6CCCF865D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AD2A63-DB26-4E21-A28E-486496EF2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2516B-CACF-4B16-8DE0-EF4479896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65E9D-C3A0-4004-9DB8-4B1AAD21FE57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F7289-8825-45AB-AB03-DEBE7783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13490-E9C5-46F1-9316-FD2D3E453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56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09A20-9934-42AD-BD8B-6C219EB4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AB2CD-1CBC-4B7B-835F-D7EC3D84C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B5D7-B382-43E5-A750-46DFB0F1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5F650-0142-46D1-A9C0-E7D134501674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9757E-E44A-4C7F-BFDD-2925ECF9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34BC8C-2F2E-4F37-8E54-476B86228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74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A6C105-AB24-4FE2-ADBB-D3A0B5611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62700E-8EBB-4872-A2AF-2D460EBDD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E8D5E-9F7C-417F-83E0-31F3EA88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3D675-8654-4E8B-9033-DBD726372029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B5587-AAC5-4CCF-8A7A-196E85B8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DC317-A57D-4627-85A2-5D676C76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99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4478A-95A5-44C0-9065-4A455527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CCCAB-EDCB-4DEB-8829-65D9D366F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11A8F7-361C-4141-9B2E-FC592F1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BD1F4-8552-477C-87A4-0FCCADD90789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46F61F-BADB-4AC2-8B69-437A3B17D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0BD9C5-B34E-4AAB-8377-AF8DFB11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86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0DAF6-D7E6-4D33-B850-54F99D20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4B3E0-73A4-4A72-BA7A-63DEFF29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59446C-9096-480E-AB5F-B96C77FF2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CD54-ABFD-4B26-A977-6945E5349653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23449-00CF-4EFE-8DCE-37CA27A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C9618E-8D1C-42CF-A630-00AF7699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991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7B99E-884D-475E-B612-E0506AE1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A59753-2F58-4F95-964D-797A92380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57A64-1427-4BFC-BFB0-C15D5F690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F5A9D4-9FB9-4B13-A7E9-CF947D24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D6336-749F-4F67-8B20-06BDEE301D17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248376-A751-44FC-9DF4-10710443B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F4295E-4655-4EA8-8395-FEB42761C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0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39BF5-FDEA-4F3B-BD8D-3ACD536B9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68631A-0721-4C53-8306-6649F7943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94FC7E-4BF1-4157-933A-AC78647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851BD7-8624-4B07-A746-164951CCBC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C870E3-4F26-4A86-93E5-B0B53A8B6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6A0566-382B-4256-8073-BA71C306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F200D-B29C-466E-B651-830F0B2986A2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A8F21B-DAF2-4455-B077-061F299C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D1B069-427B-4549-8046-6E907EA0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12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824B5-BF38-49E7-B4FF-F614759E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2D06F4-ED54-4D62-A213-DC7BE2D61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915DB-E8FC-4877-9856-F20130B55EF9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152F9-C161-47C4-B2C6-F45666EB0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32A262-DB12-4D55-9651-26E005657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09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20AA4-0515-47B5-8077-040C9C13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D42BC-6B35-4960-9822-470C0E1C53F1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AC7298-5E99-4554-A889-022EB51E7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14EAB-A7BC-42C0-9739-D44863A5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3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45DA9-2CB4-496A-9C7C-E08DCF8B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0DB97-54C0-468E-805F-B4AB2C1F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8D323-88DB-4800-9486-11F22866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96FF92-27E8-46E9-9DC2-23FD53E58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7AAB-9A3A-426B-936B-3A5413249EB8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E2E8-C57B-4E85-A7D5-653B9119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53D3EA-58F0-4E84-AFFA-F3D993BF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238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B7DD-1A64-41A8-9025-8BC029D6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4B8945-21AB-4BE7-BBAE-66923121C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17F580-B158-47C1-992D-3DF0D009F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E3F2C-31F0-46B5-A453-0A5D9857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A06D8-9F26-43D8-AAC8-7D43F3955CB5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FF5DD-34B8-44CD-88BD-FE01351A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EC2BD0-03BB-4721-988B-B156B755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96DA4-1717-4E96-9362-C688A577E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BE35E-AF86-4E40-9259-E56A78E0E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9C7FE-85A4-4306-9DA9-E775126747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9D1CC-3A0B-4677-9B7E-18637F84FE7A}" type="datetime1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C45BA-E608-4D32-9D6B-72C445ECF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BE4C1-E047-4523-A66F-F5BB51073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2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번호 개체 틀 2">
            <a:extLst>
              <a:ext uri="{FF2B5EF4-FFF2-40B4-BE49-F238E27FC236}">
                <a16:creationId xmlns:a16="http://schemas.microsoft.com/office/drawing/2014/main" id="{30AA397D-EAAC-4BE6-A472-A37D38A2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9" name="그림 38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357CCC85-54C6-427F-A94D-1273ED15B6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B5E35CDD-3B60-4BB6-9DB9-90516041A090}"/>
              </a:ext>
            </a:extLst>
          </p:cNvPr>
          <p:cNvGrpSpPr/>
          <p:nvPr/>
        </p:nvGrpSpPr>
        <p:grpSpPr>
          <a:xfrm>
            <a:off x="4458363" y="1484405"/>
            <a:ext cx="3275273" cy="5068922"/>
            <a:chOff x="4337107" y="1484405"/>
            <a:chExt cx="3275273" cy="506892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B00069-D8BD-49F0-876B-BC7C1786E16B}"/>
                </a:ext>
              </a:extLst>
            </p:cNvPr>
            <p:cNvSpPr txBox="1"/>
            <p:nvPr/>
          </p:nvSpPr>
          <p:spPr>
            <a:xfrm>
              <a:off x="4951996" y="6159373"/>
              <a:ext cx="2045491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2022-04-16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706128D-6C93-4D12-B061-28A1E32B5A91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2022 CAI Lab Meeting</a:t>
              </a: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53D806D-E234-4259-A516-752E97C0E69F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88579"/>
              <a:chOff x="4337108" y="1769323"/>
              <a:chExt cx="3275272" cy="88579"/>
            </a:xfrm>
          </p:grpSpPr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78A0F561-ED9C-4DF8-BE4B-640CA0872D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5D5CAC55-5F6F-454E-AD81-56EC2D5C26C2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13B7809-B1DC-474D-9960-ABCEF80692F1}"/>
                  </a:ext>
                </a:extLst>
              </p:cNvPr>
              <p:cNvSpPr/>
              <p:nvPr/>
            </p:nvSpPr>
            <p:spPr>
              <a:xfrm>
                <a:off x="6978669" y="181218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F9C9AF6-6CE6-4A46-A9D0-522DD424A3C8}"/>
              </a:ext>
            </a:extLst>
          </p:cNvPr>
          <p:cNvSpPr txBox="1"/>
          <p:nvPr/>
        </p:nvSpPr>
        <p:spPr>
          <a:xfrm>
            <a:off x="-46721" y="2105561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CAI LAB </a:t>
            </a:r>
            <a:r>
              <a:rPr lang="ko-KR" altLang="en-US" sz="44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미팅</a:t>
            </a:r>
            <a:endParaRPr lang="en-US" altLang="ko-KR" sz="4400" b="1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ctr"/>
            <a:r>
              <a:rPr lang="ko-KR" altLang="en-US" sz="3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자연어 처리 </a:t>
            </a:r>
            <a:r>
              <a:rPr lang="en-US" altLang="ko-KR" sz="3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&amp; </a:t>
            </a:r>
            <a:r>
              <a:rPr lang="ko-KR" altLang="en-US" sz="3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비전 검사</a:t>
            </a:r>
            <a:endParaRPr lang="en-US" altLang="ko-KR" sz="4400" b="1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F6765F-69C8-4DD8-AB5D-ACEF860CC2F5}"/>
              </a:ext>
            </a:extLst>
          </p:cNvPr>
          <p:cNvSpPr txBox="1"/>
          <p:nvPr/>
        </p:nvSpPr>
        <p:spPr>
          <a:xfrm>
            <a:off x="3676901" y="4658096"/>
            <a:ext cx="4838192" cy="103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자연어 처리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김준범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유승환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김태준 석사과정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이영민 학부연구생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비전 검사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김준범 전재훈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홍성우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789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바둑판식, 하얀색, 빨간색, 싱크이(가) 표시된 사진&#10;&#10;자동 생성된 설명">
            <a:extLst>
              <a:ext uri="{FF2B5EF4-FFF2-40B4-BE49-F238E27FC236}">
                <a16:creationId xmlns:a16="http://schemas.microsoft.com/office/drawing/2014/main" id="{C2EA47E2-A6CE-494D-BC7B-25F35DFD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8FCD74-879C-42EB-8E54-8521F532144E}"/>
              </a:ext>
            </a:extLst>
          </p:cNvPr>
          <p:cNvSpPr txBox="1"/>
          <p:nvPr/>
        </p:nvSpPr>
        <p:spPr>
          <a:xfrm>
            <a:off x="4179065" y="2659559"/>
            <a:ext cx="38338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Thank you ~! </a:t>
            </a:r>
            <a:endParaRPr lang="ko-KR" altLang="en-US" sz="4400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74E5B6D-A171-4C38-9927-9EFD0D211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10</a:t>
            </a:fld>
            <a:endParaRPr lang="ko-KR" altLang="en-US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8808C412-81A0-4CC6-8DAB-E52309644F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0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번호 개체 틀 2">
            <a:extLst>
              <a:ext uri="{FF2B5EF4-FFF2-40B4-BE49-F238E27FC236}">
                <a16:creationId xmlns:a16="http://schemas.microsoft.com/office/drawing/2014/main" id="{30AA397D-EAAC-4BE6-A472-A37D38A2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9" name="그림 38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357CCC85-54C6-427F-A94D-1273ED15B6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B5E35CDD-3B60-4BB6-9DB9-90516041A090}"/>
              </a:ext>
            </a:extLst>
          </p:cNvPr>
          <p:cNvGrpSpPr/>
          <p:nvPr/>
        </p:nvGrpSpPr>
        <p:grpSpPr>
          <a:xfrm>
            <a:off x="4431293" y="2540066"/>
            <a:ext cx="3329413" cy="388646"/>
            <a:chOff x="4337108" y="1469256"/>
            <a:chExt cx="3329413" cy="38864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706128D-6C93-4D12-B061-28A1E32B5A91}"/>
                </a:ext>
              </a:extLst>
            </p:cNvPr>
            <p:cNvSpPr txBox="1"/>
            <p:nvPr/>
          </p:nvSpPr>
          <p:spPr>
            <a:xfrm>
              <a:off x="4391249" y="1469256"/>
              <a:ext cx="3275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2022 CAI Lab Meeting</a:t>
              </a: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53D806D-E234-4259-A516-752E97C0E69F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88579"/>
              <a:chOff x="4337108" y="1769323"/>
              <a:chExt cx="3275272" cy="88579"/>
            </a:xfrm>
          </p:grpSpPr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78A0F561-ED9C-4DF8-BE4B-640CA0872D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5D5CAC55-5F6F-454E-AD81-56EC2D5C26C2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13B7809-B1DC-474D-9960-ABCEF80692F1}"/>
                  </a:ext>
                </a:extLst>
              </p:cNvPr>
              <p:cNvSpPr/>
              <p:nvPr/>
            </p:nvSpPr>
            <p:spPr>
              <a:xfrm>
                <a:off x="6978669" y="181218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F9C9AF6-6CE6-4A46-A9D0-522DD424A3C8}"/>
              </a:ext>
            </a:extLst>
          </p:cNvPr>
          <p:cNvSpPr txBox="1"/>
          <p:nvPr/>
        </p:nvSpPr>
        <p:spPr>
          <a:xfrm>
            <a:off x="0" y="31058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자연어 처리 연구 진행 상황</a:t>
            </a:r>
            <a:endParaRPr lang="en-US" altLang="ko-KR" sz="4400" b="1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4630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3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Style Token Layer</a:t>
            </a:r>
            <a:endParaRPr lang="ko-KR" altLang="en-US" sz="24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789CEF4-9918-4542-B0B6-A42DFD8A7E10}"/>
              </a:ext>
            </a:extLst>
          </p:cNvPr>
          <p:cNvSpPr txBox="1"/>
          <p:nvPr/>
        </p:nvSpPr>
        <p:spPr>
          <a:xfrm>
            <a:off x="248115" y="1238495"/>
            <a:ext cx="11314232" cy="1669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3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Reference Encoder layer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는 구성 완료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3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Style Token Layer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는 코드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작성중에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있음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800100" lvl="1" indent="-342900">
              <a:lnSpc>
                <a:spcPct val="130000"/>
              </a:lnSpc>
              <a:buFontTx/>
              <a:buChar char="-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Glow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TTS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제공되는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Multi Head Attention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이나 다른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layer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 대한 형식을 맞춰야 됨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800100" lvl="1" indent="-342900">
              <a:lnSpc>
                <a:spcPct val="130000"/>
              </a:lnSpc>
              <a:buFontTx/>
              <a:buChar char="-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논문을 보고 이해 중에 있으며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논문은 </a:t>
            </a:r>
            <a:r>
              <a:rPr lang="en-US" altLang="ko-KR" sz="2000" b="1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tacotron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기반 이기 때문에 적용하는데 시간이 걸릴 예정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7769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번호 개체 틀 2">
            <a:extLst>
              <a:ext uri="{FF2B5EF4-FFF2-40B4-BE49-F238E27FC236}">
                <a16:creationId xmlns:a16="http://schemas.microsoft.com/office/drawing/2014/main" id="{30AA397D-EAAC-4BE6-A472-A37D38A2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39" name="그림 38" descr="테이블, 검은색, 앉아있는, 램프이(가) 표시된 사진&#10;&#10;자동 생성된 설명">
            <a:extLst>
              <a:ext uri="{FF2B5EF4-FFF2-40B4-BE49-F238E27FC236}">
                <a16:creationId xmlns:a16="http://schemas.microsoft.com/office/drawing/2014/main" id="{357CCC85-54C6-427F-A94D-1273ED15B6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380" y="136525"/>
            <a:ext cx="1979420" cy="135725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B5E35CDD-3B60-4BB6-9DB9-90516041A090}"/>
              </a:ext>
            </a:extLst>
          </p:cNvPr>
          <p:cNvGrpSpPr/>
          <p:nvPr/>
        </p:nvGrpSpPr>
        <p:grpSpPr>
          <a:xfrm>
            <a:off x="4431293" y="2540066"/>
            <a:ext cx="3329413" cy="388646"/>
            <a:chOff x="4337108" y="1469256"/>
            <a:chExt cx="3329413" cy="38864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706128D-6C93-4D12-B061-28A1E32B5A91}"/>
                </a:ext>
              </a:extLst>
            </p:cNvPr>
            <p:cNvSpPr txBox="1"/>
            <p:nvPr/>
          </p:nvSpPr>
          <p:spPr>
            <a:xfrm>
              <a:off x="4391249" y="1469256"/>
              <a:ext cx="3275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2022 CAI Lab Meeting</a:t>
              </a: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53D806D-E234-4259-A516-752E97C0E69F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88579"/>
              <a:chOff x="4337108" y="1769323"/>
              <a:chExt cx="3275272" cy="88579"/>
            </a:xfrm>
          </p:grpSpPr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78A0F561-ED9C-4DF8-BE4B-640CA0872D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5D5CAC55-5F6F-454E-AD81-56EC2D5C26C2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13B7809-B1DC-474D-9960-ABCEF80692F1}"/>
                  </a:ext>
                </a:extLst>
              </p:cNvPr>
              <p:cNvSpPr/>
              <p:nvPr/>
            </p:nvSpPr>
            <p:spPr>
              <a:xfrm>
                <a:off x="6978669" y="181218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F9C9AF6-6CE6-4A46-A9D0-522DD424A3C8}"/>
              </a:ext>
            </a:extLst>
          </p:cNvPr>
          <p:cNvSpPr txBox="1"/>
          <p:nvPr/>
        </p:nvSpPr>
        <p:spPr>
          <a:xfrm>
            <a:off x="0" y="31058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비전 검사</a:t>
            </a:r>
            <a:endParaRPr lang="en-US" altLang="ko-KR" sz="4400" b="1" dirty="0">
              <a:ln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825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5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</a:t>
            </a:r>
            <a:r>
              <a:rPr lang="ko-KR" altLang="en-US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금주 진행 상황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B28F1A1-2D27-4904-B6C0-81FAB1D08AA1}"/>
              </a:ext>
            </a:extLst>
          </p:cNvPr>
          <p:cNvSpPr txBox="1"/>
          <p:nvPr/>
        </p:nvSpPr>
        <p:spPr>
          <a:xfrm>
            <a:off x="248116" y="1238495"/>
            <a:ext cx="11800450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Yolo v3 &amp; Yolo v5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세팅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연구 방향성 설정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Yolo v3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&amp; yolo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v5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학습 진행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340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6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</a:t>
            </a:r>
            <a:r>
              <a:rPr lang="ko-KR" altLang="en-US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설정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B28F1A1-2D27-4904-B6C0-81FAB1D08AA1}"/>
              </a:ext>
            </a:extLst>
          </p:cNvPr>
          <p:cNvSpPr txBox="1"/>
          <p:nvPr/>
        </p:nvSpPr>
        <p:spPr>
          <a:xfrm>
            <a:off x="248116" y="1238495"/>
            <a:ext cx="11800450" cy="2208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Yolo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v3,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v5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동일한 버전으로 모두 설치하여 세팅을 완료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기존에 비전 검사에 사용하였던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dataset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을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train set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과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test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set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분리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	- data set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은 추후에 비율은 변경할 예정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8544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7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3. </a:t>
            </a:r>
            <a:r>
              <a:rPr lang="ko-KR" altLang="en-US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연구 방향성 설정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B28F1A1-2D27-4904-B6C0-81FAB1D08AA1}"/>
              </a:ext>
            </a:extLst>
          </p:cNvPr>
          <p:cNvSpPr txBox="1"/>
          <p:nvPr/>
        </p:nvSpPr>
        <p:spPr>
          <a:xfrm>
            <a:off x="248116" y="1238495"/>
            <a:ext cx="11800450" cy="4054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현장에서는 불량 품의 비율이 적게 나옴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이전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SMT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연구 시 현장에서 필요하지만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시스템 구축 비용 및 학습 시간에 대한 문제점들이 있음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	-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다양한 물품을 생산하는데 학습 시간이 오래 걸리는 경우 사용이 불가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	-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시스템 구축 비용이 부담 되는 경우가 있음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방향성 설정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: Yolo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학습 시 데이터 수를 줄여서 학습 할 수 있는 방법 모색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	        Yolo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의 파라 미터 수를 줄여서 최대한 가벼운 모델로 만들 방법 모색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182785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8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</a:t>
            </a:r>
            <a:r>
              <a:rPr lang="ko-KR" altLang="en-US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학습 시행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B28F1A1-2D27-4904-B6C0-81FAB1D08AA1}"/>
              </a:ext>
            </a:extLst>
          </p:cNvPr>
          <p:cNvSpPr txBox="1"/>
          <p:nvPr/>
        </p:nvSpPr>
        <p:spPr>
          <a:xfrm>
            <a:off x="248116" y="1238495"/>
            <a:ext cx="11800450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학습 결과 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b="1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mAP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0.5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v5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모델의 크기와 관계없이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0.95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이상의 좋은 성능을 가짐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b="1" dirty="0" err="1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mAP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0.95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에서는 모델의 크기가 커질 수록 좋은 성능을 내며 작은 모델의 경우 성능이 떨어지는 것을 확인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V3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의 경우 학습 중에 있음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22159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60E953-7C54-44AF-951E-558E1EFFAA48}"/>
              </a:ext>
            </a:extLst>
          </p:cNvPr>
          <p:cNvCxnSpPr>
            <a:cxnSpLocks/>
          </p:cNvCxnSpPr>
          <p:nvPr/>
        </p:nvCxnSpPr>
        <p:spPr>
          <a:xfrm>
            <a:off x="248116" y="1132980"/>
            <a:ext cx="51835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슬라이드 번호 개체 틀 2">
            <a:extLst>
              <a:ext uri="{FF2B5EF4-FFF2-40B4-BE49-F238E27FC236}">
                <a16:creationId xmlns:a16="http://schemas.microsoft.com/office/drawing/2014/main" id="{4745AC2E-679A-48DE-928F-8666B26A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E1E1EF-90A0-4171-8CF9-B3BC5042A8FC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9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D3FCA8-B422-4562-B2E3-C0EC35E23C7C}"/>
              </a:ext>
            </a:extLst>
          </p:cNvPr>
          <p:cNvSpPr txBox="1"/>
          <p:nvPr/>
        </p:nvSpPr>
        <p:spPr>
          <a:xfrm>
            <a:off x="159192" y="599909"/>
            <a:ext cx="8500392" cy="54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5. </a:t>
            </a:r>
            <a:r>
              <a:rPr lang="ko-KR" altLang="en-US" sz="24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진행 계획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C4708B0-FA02-45F2-A906-32999795CBA1}"/>
              </a:ext>
            </a:extLst>
          </p:cNvPr>
          <p:cNvGrpSpPr/>
          <p:nvPr/>
        </p:nvGrpSpPr>
        <p:grpSpPr>
          <a:xfrm>
            <a:off x="159192" y="126655"/>
            <a:ext cx="1852488" cy="505017"/>
            <a:chOff x="640080" y="-971550"/>
            <a:chExt cx="1660746" cy="89064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E3566C-F4A6-41E6-80C9-9651DC8201FF}"/>
                </a:ext>
              </a:extLst>
            </p:cNvPr>
            <p:cNvSpPr txBox="1"/>
            <p:nvPr/>
          </p:nvSpPr>
          <p:spPr>
            <a:xfrm>
              <a:off x="682196" y="-884924"/>
              <a:ext cx="1576513" cy="705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ln>
                    <a:solidFill>
                      <a:prstClr val="black"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Contents 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BE0EDB0-5287-43F6-B0FB-7F8E00C324BE}"/>
                </a:ext>
              </a:extLst>
            </p:cNvPr>
            <p:cNvSpPr/>
            <p:nvPr/>
          </p:nvSpPr>
          <p:spPr>
            <a:xfrm>
              <a:off x="640080" y="-971550"/>
              <a:ext cx="1660746" cy="89064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B28F1A1-2D27-4904-B6C0-81FAB1D08AA1}"/>
              </a:ext>
            </a:extLst>
          </p:cNvPr>
          <p:cNvSpPr txBox="1"/>
          <p:nvPr/>
        </p:nvSpPr>
        <p:spPr>
          <a:xfrm>
            <a:off x="248116" y="1238495"/>
            <a:ext cx="11800450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V3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및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V5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모델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detection layer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수정예정</a:t>
            </a:r>
            <a:endParaRPr lang="en-US" altLang="ko-KR" sz="2000" b="1" dirty="0">
              <a:ln>
                <a:solidFill>
                  <a:prstClr val="black">
                    <a:alpha val="30000"/>
                  </a:prstClr>
                </a:solidFill>
              </a:ln>
              <a:solidFill>
                <a:prstClr val="black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data set </a:t>
            </a:r>
            <a:r>
              <a:rPr lang="ko-KR" altLang="en-US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분리 </a:t>
            </a:r>
            <a:r>
              <a:rPr lang="en-US" altLang="ko-KR" sz="2000" b="1" dirty="0">
                <a:ln>
                  <a:solidFill>
                    <a:prstClr val="black">
                      <a:alpha val="30000"/>
                    </a:prstClr>
                  </a:solidFill>
                </a:ln>
                <a:solidFill>
                  <a:prstClr val="black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(Train, Validation, Test)</a:t>
            </a:r>
          </a:p>
        </p:txBody>
      </p:sp>
    </p:spTree>
    <p:extLst>
      <p:ext uri="{BB962C8B-B14F-4D97-AF65-F5344CB8AC3E}">
        <p14:creationId xmlns:p14="http://schemas.microsoft.com/office/powerpoint/2010/main" val="753633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8967</TotalTime>
  <Words>315</Words>
  <Application>Microsoft Office PowerPoint</Application>
  <PresentationFormat>와이드스크린</PresentationFormat>
  <Paragraphs>58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210 옴니고딕 030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user6616</dc:creator>
  <cp:lastModifiedBy>김준범</cp:lastModifiedBy>
  <cp:revision>3319</cp:revision>
  <dcterms:created xsi:type="dcterms:W3CDTF">2017-11-16T00:50:54Z</dcterms:created>
  <dcterms:modified xsi:type="dcterms:W3CDTF">2022-04-15T04:27:44Z</dcterms:modified>
  <cp:version>1000.0000.01</cp:version>
</cp:coreProperties>
</file>

<file path=docProps/thumbnail.jpeg>
</file>